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6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2787"/>
    <p:restoredTop sz="90893" autoAdjust="0"/>
  </p:normalViewPr>
  <p:slideViewPr>
    <p:cSldViewPr>
      <p:cViewPr varScale="1">
        <p:scale>
          <a:sx n="53" d="100"/>
          <a:sy n="53" d="100"/>
        </p:scale>
        <p:origin x="32" y="4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961840E-00E3-42D6-93E1-D6164ED8A87D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DE91C94-E3B6-456F-8D4A-3CEF9D6A86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19428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4501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993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迦福市基督徒聚會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 userDrawn="1"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pitchFamily="18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1" r:id="rId1"/>
    <p:sldLayoutId id="214748369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H697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</a:t>
            </a:r>
            <a:r>
              <a:rPr lang="zh-CN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完全的愛</a:t>
            </a:r>
            <a:r>
              <a:rPr lang="zh-CN" altLang="en-US" sz="2800" b="1" dirty="0">
                <a:latin typeface="MingLiU" pitchFamily="49" charset="-120"/>
                <a:ea typeface="MingLiU" pitchFamily="49" charset="-120"/>
              </a:rPr>
              <a:t> </a:t>
            </a:r>
            <a:br>
              <a:rPr lang="zh-CN" altLang="en-US" sz="2400" b="1" dirty="0">
                <a:latin typeface="Arial Narrow" pitchFamily="34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O PERFECT LOVE  </a:t>
            </a:r>
            <a:r>
              <a:rPr lang="en-US" altLang="zh-CN" sz="2400" dirty="0">
                <a:effectLst/>
                <a:latin typeface="Arial Narrow" pitchFamily="34" charset="0"/>
                <a:ea typeface="宋体" pitchFamily="2" charset="-122"/>
                <a:cs typeface="Arial" charset="0"/>
              </a:rPr>
              <a:t>(1/3)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哦，完全的愛，遠超人心所想！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 perfect Love, all human thought transcending,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在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寶座前，我們同禱祈；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Lowly we kneel in prayer before Thy throne,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願他們相愛，到永遠無限量，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That theirs may be the love which knows no ending,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在主裡合而為一永相繫。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Whom Thou forever-more dost join in one.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697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哦，完全生命，願成他們確據：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 perfect Life, be Thou their full assurance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得著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柔愛，不移的信心，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Of tender charity and steadfast faith,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單純的依靠如孩童無所懼，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Of patient hope, and quiet, brave endurance,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不息的盼望，無聲的堅忍。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With childlike trust that fears nor pain nor death.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697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求賜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喜樂，消除一切憂、怯，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Grant them the joy which brightens earthly sorrow,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並賜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平安，撫平諸爭競；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Grant them the peace which calms all earthly strife,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願他們共度一生未知歲月，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to life’s day the glorious, unknown morrow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聯於這永遠的愛與生命。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That dawns upon eternal love and life.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49</TotalTime>
  <Words>261</Words>
  <Application>Microsoft Office PowerPoint</Application>
  <PresentationFormat>On-screen Show (16:9)</PresentationFormat>
  <Paragraphs>27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5" baseType="lpstr">
      <vt:lpstr>宋体</vt:lpstr>
      <vt:lpstr>Microsoft JhengHei</vt:lpstr>
      <vt:lpstr>PMingLiU</vt:lpstr>
      <vt:lpstr>PMingLiU</vt:lpstr>
      <vt:lpstr>標楷體</vt:lpstr>
      <vt:lpstr>MingLiU</vt:lpstr>
      <vt:lpstr>Arial</vt:lpstr>
      <vt:lpstr>Arial Narrow</vt:lpstr>
      <vt:lpstr>Calibri</vt:lpstr>
      <vt:lpstr>Times New Roman</vt:lpstr>
      <vt:lpstr>Wingdings</vt:lpstr>
      <vt:lpstr>cccta_hymn</vt:lpstr>
      <vt:lpstr>H697  哦，完全的愛  O PERFECT LOVE  (1/3)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697 哦，完全的愛 O PERFECT LOVE</dc:title>
  <dc:subject>Hymnary 聖徒詩歌</dc:subject>
  <dc:creator>Dorothy F. B. Gurney</dc:creator>
  <cp:lastModifiedBy>Timothy Liang</cp:lastModifiedBy>
  <cp:revision>17</cp:revision>
  <dcterms:created xsi:type="dcterms:W3CDTF">2001-01-31T21:01:11Z</dcterms:created>
  <dcterms:modified xsi:type="dcterms:W3CDTF">2017-08-06T15:52:25Z</dcterms:modified>
</cp:coreProperties>
</file>